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FD-DCA2-4D8C-89DE-DB55208698EC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6FCF-A74D-4148-8FCA-2059E37A5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FD-DCA2-4D8C-89DE-DB55208698EC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6FCF-A74D-4148-8FCA-2059E37A5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FD-DCA2-4D8C-89DE-DB55208698EC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6FCF-A74D-4148-8FCA-2059E37A5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FD-DCA2-4D8C-89DE-DB55208698EC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6FCF-A74D-4148-8FCA-2059E37A5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FD-DCA2-4D8C-89DE-DB55208698EC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6FCF-A74D-4148-8FCA-2059E37A5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FD-DCA2-4D8C-89DE-DB55208698EC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6FCF-A74D-4148-8FCA-2059E37A5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FD-DCA2-4D8C-89DE-DB55208698EC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6FCF-A74D-4148-8FCA-2059E37A5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FD-DCA2-4D8C-89DE-DB55208698EC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6FCF-A74D-4148-8FCA-2059E37A5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FD-DCA2-4D8C-89DE-DB55208698EC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6FCF-A74D-4148-8FCA-2059E37A5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FD-DCA2-4D8C-89DE-DB55208698EC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6FCF-A74D-4148-8FCA-2059E37A5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096FD-DCA2-4D8C-89DE-DB55208698EC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16FCF-A74D-4148-8FCA-2059E37A5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096FD-DCA2-4D8C-89DE-DB55208698EC}" type="datetimeFigureOut">
              <a:rPr lang="en-US" smtClean="0"/>
              <a:pPr/>
              <a:t>5/21/2010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16FCF-A74D-4148-8FCA-2059E37A55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sa.gov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APOLLO 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End of the Race to Space</a:t>
            </a:r>
          </a:p>
          <a:p>
            <a:r>
              <a:rPr lang="en-US" dirty="0" smtClean="0"/>
              <a:t>By: Tyler </a:t>
            </a:r>
            <a:r>
              <a:rPr lang="en-US" dirty="0" err="1" smtClean="0"/>
              <a:t>Muldowney</a:t>
            </a:r>
            <a:endParaRPr lang="en-US" dirty="0" smtClean="0"/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hour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…And For What Reason to do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Kennedy summed it up, to show the United States of America could do what is considered to be one of the hardest things we could do</a:t>
            </a:r>
          </a:p>
          <a:p>
            <a:r>
              <a:rPr lang="en-US" dirty="0" smtClean="0"/>
              <a:t>A major blow was struck to the U.S.S.R.’s </a:t>
            </a:r>
            <a:r>
              <a:rPr lang="en-US" smtClean="0"/>
              <a:t>space program</a:t>
            </a:r>
            <a:endParaRPr lang="en-US"/>
          </a:p>
        </p:txBody>
      </p:sp>
      <p:pic>
        <p:nvPicPr>
          <p:cNvPr id="5" name="Content Placeholder 4" descr="Flag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38750" y="2548731"/>
            <a:ext cx="2857500" cy="26289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of my pictures are taken directly form NASA, leaving all of them raw as they were with no touch up from the media.</a:t>
            </a:r>
          </a:p>
          <a:p>
            <a:r>
              <a:rPr lang="en-US" smtClean="0">
                <a:hlinkClick r:id="rId2"/>
              </a:rPr>
              <a:t>www.nasa.gov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Race for Outer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 </a:t>
            </a:r>
            <a:r>
              <a:rPr lang="en-US" dirty="0" err="1" smtClean="0"/>
              <a:t>vs</a:t>
            </a:r>
            <a:r>
              <a:rPr lang="en-US" dirty="0" smtClean="0"/>
              <a:t> USSR- in a knockout publicity campaign to win the hearts of the world. </a:t>
            </a:r>
          </a:p>
          <a:p>
            <a:r>
              <a:rPr lang="en-US" dirty="0" smtClean="0"/>
              <a:t>The winner would have the technological advantage on the other.</a:t>
            </a:r>
          </a:p>
          <a:p>
            <a:r>
              <a:rPr lang="en-US" dirty="0" smtClean="0"/>
              <a:t>Soviets beat America at every turn. Their only feat would be the big one, going to the moon.</a:t>
            </a:r>
          </a:p>
          <a:p>
            <a:r>
              <a:rPr lang="en-US" dirty="0" smtClean="0"/>
              <a:t>NASA begins testing for longer time in space.</a:t>
            </a:r>
            <a:endParaRPr lang="en-US" dirty="0"/>
          </a:p>
        </p:txBody>
      </p:sp>
      <p:pic>
        <p:nvPicPr>
          <p:cNvPr id="5" name="Content Placeholder 4" descr="wheeling it ou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298897"/>
            <a:ext cx="4038600" cy="312856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Apollo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NASA hurriedly built the first Apollo craft.</a:t>
            </a:r>
          </a:p>
          <a:p>
            <a:r>
              <a:rPr lang="en-US" dirty="0" smtClean="0"/>
              <a:t>3 men were to pilot the craft. </a:t>
            </a:r>
          </a:p>
          <a:p>
            <a:r>
              <a:rPr lang="en-US" dirty="0" smtClean="0"/>
              <a:t>During testing, the oxygen rich air and faulty wiring along with flaws in the design, killed all three astronauts.</a:t>
            </a:r>
          </a:p>
          <a:p>
            <a:r>
              <a:rPr lang="en-US" dirty="0" smtClean="0"/>
              <a:t>NASA was shocked into making much needed changes in design and engineering. Testing went on for the next five missions.</a:t>
            </a:r>
            <a:endParaRPr lang="en-US" dirty="0"/>
          </a:p>
        </p:txBody>
      </p:sp>
      <p:pic>
        <p:nvPicPr>
          <p:cNvPr id="5" name="Content Placeholder 4" descr="apollo-1-patch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32476" y="2570829"/>
            <a:ext cx="2670048" cy="258470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Apollo 8-10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After the Apollo crafts were as NASA  considered safe.</a:t>
            </a:r>
          </a:p>
          <a:p>
            <a:r>
              <a:rPr lang="en-US" dirty="0" smtClean="0"/>
              <a:t>The new missions with people now did practice landings and scouting missions.</a:t>
            </a:r>
            <a:endParaRPr lang="en-US" smtClean="0"/>
          </a:p>
          <a:p>
            <a:endParaRPr lang="en-US" dirty="0"/>
          </a:p>
        </p:txBody>
      </p:sp>
      <p:pic>
        <p:nvPicPr>
          <p:cNvPr id="5" name="Content Placeholder 4" descr="apollo-10-patch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54752" y="2451957"/>
            <a:ext cx="2825496" cy="282244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Apollo 11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Commanded by Neil Armstrong</a:t>
            </a:r>
          </a:p>
          <a:p>
            <a:r>
              <a:rPr lang="en-US" dirty="0" smtClean="0"/>
              <a:t>Michael Collins and Buzz </a:t>
            </a:r>
            <a:r>
              <a:rPr lang="en-US" dirty="0" err="1" smtClean="0"/>
              <a:t>Aldrin</a:t>
            </a:r>
            <a:r>
              <a:rPr lang="en-US" dirty="0" smtClean="0"/>
              <a:t> rounded up the crew</a:t>
            </a:r>
          </a:p>
          <a:p>
            <a:r>
              <a:rPr lang="en-US" dirty="0" smtClean="0"/>
              <a:t>This was the one: the mission to land on the moon and bring them back to Earth </a:t>
            </a:r>
            <a:endParaRPr lang="en-US" dirty="0"/>
          </a:p>
        </p:txBody>
      </p:sp>
      <p:pic>
        <p:nvPicPr>
          <p:cNvPr id="11" name="Content Placeholder 10" descr="patch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76875" y="2691606"/>
            <a:ext cx="2381250" cy="23431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Apollo 11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Launched the 16</a:t>
            </a:r>
            <a:r>
              <a:rPr lang="en-US" baseline="30000" dirty="0" smtClean="0"/>
              <a:t>th</a:t>
            </a:r>
            <a:r>
              <a:rPr lang="en-US" dirty="0" smtClean="0"/>
              <a:t> of July 1969</a:t>
            </a:r>
          </a:p>
          <a:p>
            <a:r>
              <a:rPr lang="en-US" dirty="0" smtClean="0"/>
              <a:t>Returned the 24</a:t>
            </a:r>
            <a:r>
              <a:rPr lang="en-US" baseline="30000" dirty="0" smtClean="0"/>
              <a:t>th</a:t>
            </a:r>
            <a:r>
              <a:rPr lang="en-US" dirty="0" smtClean="0"/>
              <a:t> of the same month</a:t>
            </a:r>
          </a:p>
          <a:p>
            <a:r>
              <a:rPr lang="en-US" dirty="0" smtClean="0"/>
              <a:t>Powered by the big Saturn-V Rocket.</a:t>
            </a:r>
          </a:p>
          <a:p>
            <a:r>
              <a:rPr lang="en-US" dirty="0" smtClean="0"/>
              <a:t>Destination: The Sea of Tranquility, Luna (The Moon)</a:t>
            </a:r>
            <a:endParaRPr lang="en-US" dirty="0"/>
          </a:p>
        </p:txBody>
      </p:sp>
      <p:pic>
        <p:nvPicPr>
          <p:cNvPr id="7" name="Content Placeholder 6" descr="touch dow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7639"/>
            <a:ext cx="4038600" cy="303108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Eagle’s Landing</a:t>
            </a:r>
            <a:endParaRPr lang="en-US" dirty="0"/>
          </a:p>
        </p:txBody>
      </p:sp>
      <p:pic>
        <p:nvPicPr>
          <p:cNvPr id="5" name="Content Placeholder 4" descr="Spaceship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41582"/>
            <a:ext cx="4038600" cy="424319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Took only 76 hours to reach lunar orbit</a:t>
            </a:r>
          </a:p>
          <a:p>
            <a:r>
              <a:rPr lang="en-US" dirty="0" smtClean="0"/>
              <a:t>With in 100 hours since Apollo’s launch, the Lunar Module was touching down in the Sea of Tranquility</a:t>
            </a:r>
          </a:p>
          <a:p>
            <a:r>
              <a:rPr lang="en-US" dirty="0" smtClean="0"/>
              <a:t>Armstrong the first man to step foot upon the moon’s surface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Since we’re here…</a:t>
            </a:r>
            <a:endParaRPr lang="en-US" dirty="0"/>
          </a:p>
        </p:txBody>
      </p:sp>
      <p:pic>
        <p:nvPicPr>
          <p:cNvPr id="5" name="Content Placeholder 4" descr="Footprin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Over 40 pounds of the moon was loaded for research</a:t>
            </a:r>
          </a:p>
          <a:p>
            <a:r>
              <a:rPr lang="en-US" dirty="0" smtClean="0"/>
              <a:t>Tests were conducted of the astronauts ability to move and function normally</a:t>
            </a:r>
          </a:p>
          <a:p>
            <a:r>
              <a:rPr lang="en-US" dirty="0" smtClean="0"/>
              <a:t>After 2 and a half hours, they were taking off to meet with the ride home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Cannonball!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“Landed” within 200 hours from the launch at the Kennedy Space Center</a:t>
            </a:r>
          </a:p>
          <a:p>
            <a:r>
              <a:rPr lang="en-US" dirty="0" smtClean="0"/>
              <a:t>Dropped into the Pacific Ocean</a:t>
            </a:r>
          </a:p>
          <a:p>
            <a:r>
              <a:rPr lang="en-US" dirty="0" smtClean="0"/>
              <a:t>All three appeared healthy, and able to think clearly (gravity took a little bit of re-getting used to though)</a:t>
            </a:r>
          </a:p>
        </p:txBody>
      </p:sp>
      <p:pic>
        <p:nvPicPr>
          <p:cNvPr id="5" name="Content Placeholder 4" descr="Eagl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850563"/>
            <a:ext cx="4038600" cy="402523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436</Words>
  <Application>Microsoft Office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APOLLO 11</vt:lpstr>
      <vt:lpstr>The Great Race for Outer Space</vt:lpstr>
      <vt:lpstr>Apollo 1</vt:lpstr>
      <vt:lpstr>Apollo 8-10</vt:lpstr>
      <vt:lpstr>Apollo 11</vt:lpstr>
      <vt:lpstr>Apollo 11 continued</vt:lpstr>
      <vt:lpstr>The Eagle’s Landing</vt:lpstr>
      <vt:lpstr>Since we’re here…</vt:lpstr>
      <vt:lpstr>Cannonball!</vt:lpstr>
      <vt:lpstr>…And For What Reason to do this?</vt:lpstr>
      <vt:lpstr>Pictures</vt:lpstr>
    </vt:vector>
  </TitlesOfParts>
  <Company>Richland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asdfg</dc:creator>
  <cp:lastModifiedBy>Richland School District</cp:lastModifiedBy>
  <cp:revision>20</cp:revision>
  <dcterms:created xsi:type="dcterms:W3CDTF">2010-05-18T13:38:34Z</dcterms:created>
  <dcterms:modified xsi:type="dcterms:W3CDTF">2010-05-21T18:16:00Z</dcterms:modified>
</cp:coreProperties>
</file>